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2"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8" d="100"/>
          <a:sy n="38" d="100"/>
        </p:scale>
        <p:origin x="-75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DCD6ED-7A68-46EB-B15D-0797585AF3B4}" type="datetimeFigureOut">
              <a:rPr lang="en-US" smtClean="0"/>
              <a:pPr/>
              <a:t>3/24/2011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1DCD6ED-7A68-46EB-B15D-0797585AF3B4}" type="datetimeFigureOut">
              <a:rPr lang="en-US" smtClean="0"/>
              <a:pPr/>
              <a:t>3/24/2011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DCD6ED-7A68-46EB-B15D-0797585AF3B4}" type="datetimeFigureOut">
              <a:rPr lang="en-US" smtClean="0"/>
              <a:pPr/>
              <a:t>3/24/2011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DCD6ED-7A68-46EB-B15D-0797585AF3B4}" type="datetimeFigureOut">
              <a:rPr lang="en-US" smtClean="0"/>
              <a:pPr/>
              <a:t>3/24/2011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2A61F-1BF4-42DD-92AF-76F1329B330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en.wikipedia.org/wiki/Sunflower-"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Planting Seeds of Friendship</a:t>
            </a:r>
            <a:endParaRPr lang="en-US" dirty="0"/>
          </a:p>
        </p:txBody>
      </p:sp>
      <p:sp>
        <p:nvSpPr>
          <p:cNvPr id="3" name="Subtitle 2"/>
          <p:cNvSpPr>
            <a:spLocks noGrp="1"/>
          </p:cNvSpPr>
          <p:nvPr>
            <p:ph type="subTitle" idx="1"/>
          </p:nvPr>
        </p:nvSpPr>
        <p:spPr/>
        <p:txBody>
          <a:bodyPr/>
          <a:lstStyle/>
          <a:p>
            <a:r>
              <a:rPr lang="en-US" dirty="0" smtClean="0"/>
              <a:t>Justin Lown</a:t>
            </a:r>
          </a:p>
          <a:p>
            <a:r>
              <a:rPr lang="en-US" dirty="0" smtClean="0"/>
              <a:t>3/16/2011</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Sunflower</a:t>
            </a:r>
            <a:endParaRPr lang="en-US" dirty="0"/>
          </a:p>
        </p:txBody>
      </p:sp>
      <p:sp>
        <p:nvSpPr>
          <p:cNvPr id="3" name="Content Placeholder 2"/>
          <p:cNvSpPr>
            <a:spLocks noGrp="1"/>
          </p:cNvSpPr>
          <p:nvPr>
            <p:ph sz="half" idx="1"/>
          </p:nvPr>
        </p:nvSpPr>
        <p:spPr>
          <a:xfrm>
            <a:off x="457200" y="1447800"/>
            <a:ext cx="4419600" cy="4678363"/>
          </a:xfrm>
        </p:spPr>
        <p:txBody>
          <a:bodyPr/>
          <a:lstStyle/>
          <a:p>
            <a:r>
              <a:rPr lang="en-US" i="1" dirty="0" smtClean="0"/>
              <a:t>Its scientific name of the Sunflower is Helianthus annuus</a:t>
            </a:r>
            <a:endParaRPr lang="en-US" dirty="0" smtClean="0"/>
          </a:p>
          <a:p>
            <a:r>
              <a:rPr lang="en-US" dirty="0" smtClean="0"/>
              <a:t>Sunflowers grow pretty tall for a flower, they grow to about 1.5 feet tall.</a:t>
            </a:r>
          </a:p>
          <a:p>
            <a:pPr>
              <a:buNone/>
            </a:pPr>
            <a:endParaRPr lang="en-US" dirty="0"/>
          </a:p>
        </p:txBody>
      </p:sp>
      <p:pic>
        <p:nvPicPr>
          <p:cNvPr id="7" name="Content Placeholder 6" descr="imagesCAN19ZEQ.jpg"/>
          <p:cNvPicPr>
            <a:picLocks noGrp="1" noChangeAspect="1"/>
          </p:cNvPicPr>
          <p:nvPr>
            <p:ph sz="half" idx="2"/>
          </p:nvPr>
        </p:nvPicPr>
        <p:blipFill>
          <a:blip r:embed="rId2" cstate="print"/>
          <a:stretch>
            <a:fillRect/>
          </a:stretch>
        </p:blipFill>
        <p:spPr>
          <a:xfrm>
            <a:off x="5165671" y="1600200"/>
            <a:ext cx="3368729" cy="198120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Details</a:t>
            </a:r>
            <a:endParaRPr lang="en-US" dirty="0"/>
          </a:p>
        </p:txBody>
      </p:sp>
      <p:sp>
        <p:nvSpPr>
          <p:cNvPr id="3" name="Content Placeholder 2"/>
          <p:cNvSpPr>
            <a:spLocks noGrp="1"/>
          </p:cNvSpPr>
          <p:nvPr>
            <p:ph sz="half" idx="1"/>
          </p:nvPr>
        </p:nvSpPr>
        <p:spPr/>
        <p:txBody>
          <a:bodyPr/>
          <a:lstStyle/>
          <a:p>
            <a:r>
              <a:rPr lang="en-US" dirty="0" smtClean="0"/>
              <a:t>Sunflowers need full sunlight.</a:t>
            </a:r>
          </a:p>
          <a:p>
            <a:r>
              <a:rPr lang="en-US" dirty="0" smtClean="0"/>
              <a:t>They grow to about 5-12 feet tall.</a:t>
            </a:r>
          </a:p>
          <a:p>
            <a:r>
              <a:rPr lang="en-US" dirty="0" smtClean="0"/>
              <a:t>It blooms mostly in the summer because it needs full sunlight.</a:t>
            </a:r>
          </a:p>
          <a:p>
            <a:r>
              <a:rPr lang="en-US" dirty="0" smtClean="0"/>
              <a:t>They need drained soil with a lot of mulch.</a:t>
            </a:r>
            <a:endParaRPr lang="en-US" dirty="0"/>
          </a:p>
        </p:txBody>
      </p:sp>
      <p:pic>
        <p:nvPicPr>
          <p:cNvPr id="7" name="Content Placeholder 6" descr="_MG_3373.jpg"/>
          <p:cNvPicPr>
            <a:picLocks noGrp="1" noChangeAspect="1"/>
          </p:cNvPicPr>
          <p:nvPr>
            <p:ph sz="half" idx="2"/>
          </p:nvPr>
        </p:nvPicPr>
        <p:blipFill>
          <a:blip r:embed="rId2" cstate="print"/>
          <a:stretch>
            <a:fillRect/>
          </a:stretch>
        </p:blipFill>
        <p:spPr>
          <a:xfrm>
            <a:off x="5943600" y="1447800"/>
            <a:ext cx="4191000" cy="2743200"/>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Watering your seeds</a:t>
            </a:r>
            <a:endParaRPr lang="en-US" dirty="0"/>
          </a:p>
        </p:txBody>
      </p:sp>
      <p:sp>
        <p:nvSpPr>
          <p:cNvPr id="3" name="Content Placeholder 2"/>
          <p:cNvSpPr>
            <a:spLocks noGrp="1"/>
          </p:cNvSpPr>
          <p:nvPr>
            <p:ph sz="half" idx="1"/>
          </p:nvPr>
        </p:nvSpPr>
        <p:spPr/>
        <p:txBody>
          <a:bodyPr/>
          <a:lstStyle/>
          <a:p>
            <a:r>
              <a:rPr lang="en-US" dirty="0" smtClean="0"/>
              <a:t>Sunflowers are mostly watered by rain because they grow during the summer which in the summer time it rains a lot.</a:t>
            </a:r>
            <a:endParaRPr lang="en-US" dirty="0"/>
          </a:p>
        </p:txBody>
      </p:sp>
      <p:pic>
        <p:nvPicPr>
          <p:cNvPr id="7" name="Content Placeholder 6" descr="sunflower.jpg"/>
          <p:cNvPicPr>
            <a:picLocks noGrp="1" noChangeAspect="1"/>
          </p:cNvPicPr>
          <p:nvPr>
            <p:ph sz="half" idx="2"/>
          </p:nvPr>
        </p:nvPicPr>
        <p:blipFill>
          <a:blip r:embed="rId2" cstate="print"/>
          <a:stretch>
            <a:fillRect/>
          </a:stretch>
        </p:blipFill>
        <p:spPr>
          <a:xfrm>
            <a:off x="4876800" y="1447800"/>
            <a:ext cx="4038600" cy="269240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Uses</a:t>
            </a:r>
            <a:endParaRPr lang="en-US" dirty="0"/>
          </a:p>
        </p:txBody>
      </p:sp>
      <p:sp>
        <p:nvSpPr>
          <p:cNvPr id="5" name="Content Placeholder 4"/>
          <p:cNvSpPr>
            <a:spLocks noGrp="1"/>
          </p:cNvSpPr>
          <p:nvPr>
            <p:ph idx="1"/>
          </p:nvPr>
        </p:nvSpPr>
        <p:spPr/>
        <p:txBody>
          <a:bodyPr>
            <a:normAutofit/>
          </a:bodyPr>
          <a:lstStyle/>
          <a:p>
            <a:r>
              <a:rPr lang="en-US" sz="2800" dirty="0" smtClean="0">
                <a:latin typeface="Arial Unicode MS" pitchFamily="34" charset="-128"/>
                <a:ea typeface="Arial Unicode MS" pitchFamily="34" charset="-128"/>
                <a:cs typeface="Arial Unicode MS" pitchFamily="34" charset="-128"/>
              </a:rPr>
              <a:t>Sunflowers can be used as a great snack when the seeds are roasted in the oven. They can also be used to make peanut butter. Also there stems are used to make paper. And in some cases there used to make dye.  </a:t>
            </a:r>
            <a:endParaRPr lang="en-US" sz="2800" dirty="0">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Plant Varieties</a:t>
            </a:r>
            <a:endParaRPr lang="en-US" dirty="0"/>
          </a:p>
        </p:txBody>
      </p:sp>
      <p:sp>
        <p:nvSpPr>
          <p:cNvPr id="3" name="Content Placeholder 2"/>
          <p:cNvSpPr>
            <a:spLocks noGrp="1"/>
          </p:cNvSpPr>
          <p:nvPr>
            <p:ph idx="1"/>
          </p:nvPr>
        </p:nvSpPr>
        <p:spPr>
          <a:xfrm>
            <a:off x="0" y="304800"/>
            <a:ext cx="8610600" cy="6248400"/>
          </a:xfrm>
        </p:spPr>
        <p:txBody>
          <a:bodyPr>
            <a:noAutofit/>
          </a:bodyPr>
          <a:lstStyle/>
          <a:p>
            <a:endParaRPr lang="en-US" sz="1400" dirty="0" smtClean="0"/>
          </a:p>
          <a:p>
            <a:endParaRPr lang="en-US" sz="1400" dirty="0" smtClean="0"/>
          </a:p>
          <a:p>
            <a:endParaRPr lang="en-US" sz="1400" dirty="0" smtClean="0"/>
          </a:p>
          <a:p>
            <a:pPr>
              <a:buNone/>
            </a:pPr>
            <a:endParaRPr lang="en-US" sz="1400" dirty="0" smtClean="0"/>
          </a:p>
          <a:p>
            <a:pPr>
              <a:buNone/>
            </a:pPr>
            <a:endParaRPr lang="en-US" sz="1400" dirty="0" smtClean="0"/>
          </a:p>
          <a:p>
            <a:pPr>
              <a:buNone/>
            </a:pPr>
            <a:r>
              <a:rPr lang="en-US" sz="2000" dirty="0" smtClean="0"/>
              <a:t>These are all of the varieties of Sunflowers.</a:t>
            </a:r>
          </a:p>
          <a:p>
            <a:pPr>
              <a:buNone/>
            </a:pPr>
            <a:endParaRPr lang="en-US" sz="1400" dirty="0" smtClean="0"/>
          </a:p>
          <a:p>
            <a:pPr>
              <a:buNone/>
            </a:pPr>
            <a:r>
              <a:rPr lang="en-US" sz="1400" dirty="0" smtClean="0"/>
              <a:t>    American Giant Hybrid‘                                             </a:t>
            </a:r>
          </a:p>
          <a:p>
            <a:r>
              <a:rPr lang="en-US" sz="1400" dirty="0" smtClean="0"/>
              <a:t>'</a:t>
            </a:r>
            <a:r>
              <a:rPr lang="en-US" sz="1400" dirty="0" err="1" smtClean="0"/>
              <a:t>Arnika''Kong</a:t>
            </a:r>
            <a:r>
              <a:rPr lang="en-US" sz="1400" dirty="0" smtClean="0"/>
              <a:t> Hybrid'</a:t>
            </a:r>
          </a:p>
          <a:p>
            <a:r>
              <a:rPr lang="en-US" sz="1400" dirty="0" smtClean="0"/>
              <a:t>'Large Grey Stripe'</a:t>
            </a:r>
          </a:p>
          <a:p>
            <a:r>
              <a:rPr lang="en-US" sz="1400" dirty="0" smtClean="0"/>
              <a:t>'Lemon Queen' (Pale lemon)</a:t>
            </a:r>
          </a:p>
          <a:p>
            <a:r>
              <a:rPr lang="en-US" sz="1400" dirty="0" smtClean="0"/>
              <a:t>'Mammoth Russian'</a:t>
            </a:r>
          </a:p>
          <a:p>
            <a:r>
              <a:rPr lang="en-US" sz="1400" dirty="0" smtClean="0"/>
              <a:t>'Mongolian Giant'</a:t>
            </a:r>
          </a:p>
          <a:p>
            <a:r>
              <a:rPr lang="en-US" sz="1400" dirty="0" smtClean="0"/>
              <a:t>'Orange Sun'</a:t>
            </a:r>
          </a:p>
          <a:p>
            <a:r>
              <a:rPr lang="en-US" sz="1400" dirty="0" smtClean="0"/>
              <a:t>'Peach Passion'</a:t>
            </a:r>
          </a:p>
          <a:p>
            <a:r>
              <a:rPr lang="en-US" sz="1400" dirty="0" smtClean="0"/>
              <a:t>'</a:t>
            </a:r>
            <a:r>
              <a:rPr lang="en-US" sz="1400" dirty="0" err="1" smtClean="0"/>
              <a:t>Peredovik</a:t>
            </a:r>
            <a:r>
              <a:rPr lang="en-US" sz="1400" dirty="0" smtClean="0"/>
              <a:t>'</a:t>
            </a:r>
          </a:p>
          <a:p>
            <a:r>
              <a:rPr lang="en-US" sz="1400" dirty="0" smtClean="0"/>
              <a:t>'Red Sun'</a:t>
            </a:r>
          </a:p>
          <a:p>
            <a:r>
              <a:rPr lang="en-US" sz="1400" dirty="0" smtClean="0"/>
              <a:t>'Ring of Fire'</a:t>
            </a:r>
          </a:p>
          <a:p>
            <a:r>
              <a:rPr lang="en-US" sz="1400" dirty="0" smtClean="0"/>
              <a:t>'Rostov‘</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Sources</a:t>
            </a:r>
            <a:endParaRPr lang="en-US"/>
          </a:p>
        </p:txBody>
      </p:sp>
      <p:sp>
        <p:nvSpPr>
          <p:cNvPr id="3" name="Content Placeholder 2"/>
          <p:cNvSpPr>
            <a:spLocks noGrp="1"/>
          </p:cNvSpPr>
          <p:nvPr>
            <p:ph idx="1"/>
          </p:nvPr>
        </p:nvSpPr>
        <p:spPr/>
        <p:txBody>
          <a:bodyPr/>
          <a:lstStyle/>
          <a:p>
            <a:r>
              <a:rPr lang="en-US" dirty="0" smtClean="0">
                <a:hlinkClick r:id="rId2"/>
              </a:rPr>
              <a:t>http://en.wikipedia.org/wiki/Sunflower-</a:t>
            </a:r>
            <a:r>
              <a:rPr lang="en-US" dirty="0" smtClean="0"/>
              <a:t> is were I got all of my information. </a:t>
            </a:r>
          </a:p>
          <a:p>
            <a:r>
              <a:rPr lang="en-US" dirty="0" smtClean="0"/>
              <a:t>I used Google images to get the pictures as well.</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279c20c3caf3300dae6b438536eb8c56">
  <xsd:schema xmlns:xsd="http://www.w3.org/2001/XMLSchema" xmlns:p="http://schemas.microsoft.com/office/2006/metadata/properties" targetNamespace="http://schemas.microsoft.com/office/2006/metadata/properties" ma:root="true" ma:fieldsID="0d2e1ca116041f9e11471c52c4c9d60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07304F10-742C-478D-B962-33ECE2E0C192}">
  <ds:schemaRefs>
    <ds:schemaRef ds:uri="http://schemas.microsoft.com/sharepoint/v3/contenttype/forms"/>
  </ds:schemaRefs>
</ds:datastoreItem>
</file>

<file path=customXml/itemProps2.xml><?xml version="1.0" encoding="utf-8"?>
<ds:datastoreItem xmlns:ds="http://schemas.openxmlformats.org/officeDocument/2006/customXml" ds:itemID="{F9BB0ACE-69EE-45C8-9A3E-39CD7D58F855}">
  <ds:schemaRefs>
    <ds:schemaRef ds:uri="http://schemas.microsoft.com/office/2006/metadata/properties"/>
  </ds:schemaRefs>
</ds:datastoreItem>
</file>

<file path=customXml/itemProps3.xml><?xml version="1.0" encoding="utf-8"?>
<ds:datastoreItem xmlns:ds="http://schemas.openxmlformats.org/officeDocument/2006/customXml" ds:itemID="{170B4F66-0F22-4088-BE9C-771822CFFB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132</TotalTime>
  <Words>221</Words>
  <Application>Microsoft Office PowerPoint</Application>
  <PresentationFormat>On-screen Show (4:3)</PresentationFormat>
  <Paragraphs>38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Planting Seeds of Friendship</vt:lpstr>
      <vt:lpstr>Sunflower</vt:lpstr>
      <vt:lpstr>Plant Details</vt:lpstr>
      <vt:lpstr>Watering your seeds</vt:lpstr>
      <vt:lpstr>Uses</vt:lpstr>
      <vt:lpstr>Plant Varieties</vt:lpstr>
      <vt:lpstr>Sources</vt:lpstr>
    </vt:vector>
  </TitlesOfParts>
  <Company>Virginia Beach City Public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Planting Seeds of Friendship</dc:title>
  <dc:creator>lhhowell</dc:creator>
  <cp:lastModifiedBy>218660</cp:lastModifiedBy>
  <cp:revision>16</cp:revision>
  <dcterms:created xsi:type="dcterms:W3CDTF">2011-03-16T11:28:37Z</dcterms:created>
  <dcterms:modified xsi:type="dcterms:W3CDTF">2011-03-24T14:15:52Z</dcterms:modified>
</cp:coreProperties>
</file>